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montanha, ao ar livre&#10;&#10;Descrição gerada automaticamente">
            <a:extLst>
              <a:ext uri="{FF2B5EF4-FFF2-40B4-BE49-F238E27FC236}">
                <a16:creationId xmlns:a16="http://schemas.microsoft.com/office/drawing/2014/main" id="{835A7FC3-C30A-4779-BA91-BC3E297F13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026615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&#10;&#10;Descrição gerada automaticamente">
            <a:extLst>
              <a:ext uri="{FF2B5EF4-FFF2-40B4-BE49-F238E27FC236}">
                <a16:creationId xmlns:a16="http://schemas.microsoft.com/office/drawing/2014/main" id="{9CCDB857-7F93-4839-BD65-863BF0578C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183352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E1AD196-9F0E-43B2-AD9D-D0A9BE6EE9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221045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REUNIMO-NOS NO SANTO TEMPLO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54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REUNIMO-NOS NO SANTO TEMPLO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Nos reunimos no </a:t>
            </a:r>
          </a:p>
          <a:p>
            <a:r>
              <a:rPr lang="pt-BR" dirty="0"/>
              <a:t>santo templo, </a:t>
            </a:r>
          </a:p>
          <a:p>
            <a:r>
              <a:rPr lang="pt-BR" dirty="0"/>
              <a:t>E eu sei que existem </a:t>
            </a:r>
          </a:p>
          <a:p>
            <a:r>
              <a:rPr lang="pt-BR" dirty="0"/>
              <a:t>anjos ao redor.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REUNIMO-NOS NO SANTO TEMPLO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AEE2C5F-F167-4434-97B5-E34FF2ADB61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Vamos louvar a Jesus,</a:t>
            </a:r>
          </a:p>
          <a:p>
            <a:r>
              <a:rPr lang="pt-BR" dirty="0"/>
              <a:t>Pois Se faz presente </a:t>
            </a:r>
          </a:p>
          <a:p>
            <a:r>
              <a:rPr lang="pt-BR" dirty="0"/>
              <a:t>neste santo e bom lugar.</a:t>
            </a:r>
          </a:p>
        </p:txBody>
      </p:sp>
    </p:spTree>
    <p:extLst>
      <p:ext uri="{BB962C8B-B14F-4D97-AF65-F5344CB8AC3E}">
        <p14:creationId xmlns:p14="http://schemas.microsoft.com/office/powerpoint/2010/main" val="30212025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1679</TotalTime>
  <Words>45</Words>
  <Application>Microsoft Office PowerPoint</Application>
  <PresentationFormat>Apresentação na tela (16:9)</PresentationFormat>
  <Paragraphs>13</Paragraphs>
  <Slides>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</vt:i4>
      </vt:variant>
    </vt:vector>
  </HeadingPairs>
  <TitlesOfParts>
    <vt:vector size="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REUNIMO-NOS NO SANTO TEMPLO</vt:lpstr>
      <vt:lpstr>REUNIMO-NOS NO SANTO TEMPLO</vt:lpstr>
      <vt:lpstr>REUNIMO-NOS NO SANTO TEMPLO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15</cp:revision>
  <dcterms:created xsi:type="dcterms:W3CDTF">2019-03-12T19:19:25Z</dcterms:created>
  <dcterms:modified xsi:type="dcterms:W3CDTF">2019-06-12T21:49:42Z</dcterms:modified>
</cp:coreProperties>
</file>

<file path=docProps/thumbnail.jpeg>
</file>